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7" r:id="rId7"/>
    <p:sldId id="261" r:id="rId8"/>
    <p:sldId id="266" r:id="rId9"/>
    <p:sldId id="269" r:id="rId10"/>
    <p:sldId id="262" r:id="rId11"/>
    <p:sldId id="263" r:id="rId12"/>
    <p:sldId id="264" r:id="rId13"/>
    <p:sldId id="265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2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eron J Porteous (MTIA)" userId="32919a98-937b-4599-9720-edc4bc8dbc83" providerId="ADAL" clId="{0C6C56AE-07C7-4C1B-83BD-910C12AE27DF}"/>
    <pc:docChg chg="undo custSel addSld modSld">
      <pc:chgData name="Cameron J Porteous (MTIA)" userId="32919a98-937b-4599-9720-edc4bc8dbc83" providerId="ADAL" clId="{0C6C56AE-07C7-4C1B-83BD-910C12AE27DF}" dt="2024-02-24T10:03:34.271" v="280" actId="20577"/>
      <pc:docMkLst>
        <pc:docMk/>
      </pc:docMkLst>
      <pc:sldChg chg="modSp mod">
        <pc:chgData name="Cameron J Porteous (MTIA)" userId="32919a98-937b-4599-9720-edc4bc8dbc83" providerId="ADAL" clId="{0C6C56AE-07C7-4C1B-83BD-910C12AE27DF}" dt="2024-02-24T09:41:45.713" v="119" actId="20577"/>
        <pc:sldMkLst>
          <pc:docMk/>
          <pc:sldMk cId="512775912" sldId="257"/>
        </pc:sldMkLst>
        <pc:spChg chg="mod">
          <ac:chgData name="Cameron J Porteous (MTIA)" userId="32919a98-937b-4599-9720-edc4bc8dbc83" providerId="ADAL" clId="{0C6C56AE-07C7-4C1B-83BD-910C12AE27DF}" dt="2024-02-24T09:41:45.713" v="119" actId="20577"/>
          <ac:spMkLst>
            <pc:docMk/>
            <pc:sldMk cId="512775912" sldId="257"/>
            <ac:spMk id="2" creationId="{0C7B3264-4697-8F90-3297-CD38A1F43A3E}"/>
          </ac:spMkLst>
        </pc:spChg>
      </pc:sldChg>
      <pc:sldChg chg="modSp mod">
        <pc:chgData name="Cameron J Porteous (MTIA)" userId="32919a98-937b-4599-9720-edc4bc8dbc83" providerId="ADAL" clId="{0C6C56AE-07C7-4C1B-83BD-910C12AE27DF}" dt="2024-02-24T09:44:01.713" v="190" actId="20577"/>
        <pc:sldMkLst>
          <pc:docMk/>
          <pc:sldMk cId="2965360651" sldId="259"/>
        </pc:sldMkLst>
        <pc:spChg chg="mod">
          <ac:chgData name="Cameron J Porteous (MTIA)" userId="32919a98-937b-4599-9720-edc4bc8dbc83" providerId="ADAL" clId="{0C6C56AE-07C7-4C1B-83BD-910C12AE27DF}" dt="2024-02-24T09:44:01.713" v="190" actId="20577"/>
          <ac:spMkLst>
            <pc:docMk/>
            <pc:sldMk cId="2965360651" sldId="259"/>
            <ac:spMk id="3" creationId="{D2B0557E-41CF-B3C8-13E2-B510D6348F03}"/>
          </ac:spMkLst>
        </pc:spChg>
      </pc:sldChg>
      <pc:sldChg chg="modSp mod">
        <pc:chgData name="Cameron J Porteous (MTIA)" userId="32919a98-937b-4599-9720-edc4bc8dbc83" providerId="ADAL" clId="{0C6C56AE-07C7-4C1B-83BD-910C12AE27DF}" dt="2024-02-24T09:44:30.944" v="192" actId="403"/>
        <pc:sldMkLst>
          <pc:docMk/>
          <pc:sldMk cId="4035729402" sldId="260"/>
        </pc:sldMkLst>
        <pc:spChg chg="mod">
          <ac:chgData name="Cameron J Porteous (MTIA)" userId="32919a98-937b-4599-9720-edc4bc8dbc83" providerId="ADAL" clId="{0C6C56AE-07C7-4C1B-83BD-910C12AE27DF}" dt="2024-02-24T09:44:30.944" v="192" actId="403"/>
          <ac:spMkLst>
            <pc:docMk/>
            <pc:sldMk cId="4035729402" sldId="260"/>
            <ac:spMk id="3" creationId="{8FE95EDC-40D9-CB7B-C691-D34033515EAF}"/>
          </ac:spMkLst>
        </pc:spChg>
      </pc:sldChg>
      <pc:sldChg chg="modSp mod">
        <pc:chgData name="Cameron J Porteous (MTIA)" userId="32919a98-937b-4599-9720-edc4bc8dbc83" providerId="ADAL" clId="{0C6C56AE-07C7-4C1B-83BD-910C12AE27DF}" dt="2024-02-23T04:42:17.487" v="2" actId="14100"/>
        <pc:sldMkLst>
          <pc:docMk/>
          <pc:sldMk cId="3534367900" sldId="261"/>
        </pc:sldMkLst>
        <pc:spChg chg="mod">
          <ac:chgData name="Cameron J Porteous (MTIA)" userId="32919a98-937b-4599-9720-edc4bc8dbc83" providerId="ADAL" clId="{0C6C56AE-07C7-4C1B-83BD-910C12AE27DF}" dt="2024-02-23T04:42:17.487" v="2" actId="14100"/>
          <ac:spMkLst>
            <pc:docMk/>
            <pc:sldMk cId="3534367900" sldId="261"/>
            <ac:spMk id="4" creationId="{E84DE1C8-3B92-08E0-41CD-EF6A8C000C98}"/>
          </ac:spMkLst>
        </pc:spChg>
      </pc:sldChg>
      <pc:sldChg chg="modSp mod">
        <pc:chgData name="Cameron J Porteous (MTIA)" userId="32919a98-937b-4599-9720-edc4bc8dbc83" providerId="ADAL" clId="{0C6C56AE-07C7-4C1B-83BD-910C12AE27DF}" dt="2024-02-24T09:46:24.417" v="198" actId="20577"/>
        <pc:sldMkLst>
          <pc:docMk/>
          <pc:sldMk cId="1700405241" sldId="262"/>
        </pc:sldMkLst>
        <pc:spChg chg="mod">
          <ac:chgData name="Cameron J Porteous (MTIA)" userId="32919a98-937b-4599-9720-edc4bc8dbc83" providerId="ADAL" clId="{0C6C56AE-07C7-4C1B-83BD-910C12AE27DF}" dt="2024-02-24T09:46:24.417" v="198" actId="20577"/>
          <ac:spMkLst>
            <pc:docMk/>
            <pc:sldMk cId="1700405241" sldId="262"/>
            <ac:spMk id="6" creationId="{C693549B-AFC3-A10E-E251-3A3A0817A44E}"/>
          </ac:spMkLst>
        </pc:spChg>
      </pc:sldChg>
      <pc:sldChg chg="modSp mod">
        <pc:chgData name="Cameron J Porteous (MTIA)" userId="32919a98-937b-4599-9720-edc4bc8dbc83" providerId="ADAL" clId="{0C6C56AE-07C7-4C1B-83BD-910C12AE27DF}" dt="2024-02-24T09:47:11.942" v="204" actId="20577"/>
        <pc:sldMkLst>
          <pc:docMk/>
          <pc:sldMk cId="3291923455" sldId="263"/>
        </pc:sldMkLst>
        <pc:spChg chg="mod">
          <ac:chgData name="Cameron J Porteous (MTIA)" userId="32919a98-937b-4599-9720-edc4bc8dbc83" providerId="ADAL" clId="{0C6C56AE-07C7-4C1B-83BD-910C12AE27DF}" dt="2024-02-24T09:38:32.460" v="95" actId="20577"/>
          <ac:spMkLst>
            <pc:docMk/>
            <pc:sldMk cId="3291923455" sldId="263"/>
            <ac:spMk id="2" creationId="{4F6408FC-49EF-28BE-BD34-656F727C5BB2}"/>
          </ac:spMkLst>
        </pc:spChg>
        <pc:spChg chg="mod">
          <ac:chgData name="Cameron J Porteous (MTIA)" userId="32919a98-937b-4599-9720-edc4bc8dbc83" providerId="ADAL" clId="{0C6C56AE-07C7-4C1B-83BD-910C12AE27DF}" dt="2024-02-24T09:47:11.942" v="204" actId="20577"/>
          <ac:spMkLst>
            <pc:docMk/>
            <pc:sldMk cId="3291923455" sldId="263"/>
            <ac:spMk id="6" creationId="{8A2BE4D6-438B-DC74-2318-71EE4549F9A5}"/>
          </ac:spMkLst>
        </pc:spChg>
      </pc:sldChg>
      <pc:sldChg chg="modSp mod">
        <pc:chgData name="Cameron J Porteous (MTIA)" userId="32919a98-937b-4599-9720-edc4bc8dbc83" providerId="ADAL" clId="{0C6C56AE-07C7-4C1B-83BD-910C12AE27DF}" dt="2024-02-24T10:03:34.271" v="280" actId="20577"/>
        <pc:sldMkLst>
          <pc:docMk/>
          <pc:sldMk cId="735901730" sldId="264"/>
        </pc:sldMkLst>
        <pc:spChg chg="mod">
          <ac:chgData name="Cameron J Porteous (MTIA)" userId="32919a98-937b-4599-9720-edc4bc8dbc83" providerId="ADAL" clId="{0C6C56AE-07C7-4C1B-83BD-910C12AE27DF}" dt="2024-02-24T09:38:36.438" v="98" actId="20577"/>
          <ac:spMkLst>
            <pc:docMk/>
            <pc:sldMk cId="735901730" sldId="264"/>
            <ac:spMk id="2" creationId="{4F6408FC-49EF-28BE-BD34-656F727C5BB2}"/>
          </ac:spMkLst>
        </pc:spChg>
        <pc:spChg chg="mod">
          <ac:chgData name="Cameron J Porteous (MTIA)" userId="32919a98-937b-4599-9720-edc4bc8dbc83" providerId="ADAL" clId="{0C6C56AE-07C7-4C1B-83BD-910C12AE27DF}" dt="2024-02-24T10:03:34.271" v="280" actId="20577"/>
          <ac:spMkLst>
            <pc:docMk/>
            <pc:sldMk cId="735901730" sldId="264"/>
            <ac:spMk id="6" creationId="{73268FF6-26B8-EB6A-625F-595B55DEC43E}"/>
          </ac:spMkLst>
        </pc:spChg>
      </pc:sldChg>
      <pc:sldChg chg="modSp mod">
        <pc:chgData name="Cameron J Porteous (MTIA)" userId="32919a98-937b-4599-9720-edc4bc8dbc83" providerId="ADAL" clId="{0C6C56AE-07C7-4C1B-83BD-910C12AE27DF}" dt="2024-02-23T05:08:44.782" v="16" actId="20577"/>
        <pc:sldMkLst>
          <pc:docMk/>
          <pc:sldMk cId="4138066767" sldId="265"/>
        </pc:sldMkLst>
        <pc:spChg chg="mod">
          <ac:chgData name="Cameron J Porteous (MTIA)" userId="32919a98-937b-4599-9720-edc4bc8dbc83" providerId="ADAL" clId="{0C6C56AE-07C7-4C1B-83BD-910C12AE27DF}" dt="2024-02-23T05:08:44.782" v="16" actId="20577"/>
          <ac:spMkLst>
            <pc:docMk/>
            <pc:sldMk cId="4138066767" sldId="265"/>
            <ac:spMk id="6" creationId="{C7737429-AD4D-1A1A-A303-260CEED75AF5}"/>
          </ac:spMkLst>
        </pc:spChg>
      </pc:sldChg>
      <pc:sldChg chg="modSp mod">
        <pc:chgData name="Cameron J Porteous (MTIA)" userId="32919a98-937b-4599-9720-edc4bc8dbc83" providerId="ADAL" clId="{0C6C56AE-07C7-4C1B-83BD-910C12AE27DF}" dt="2024-02-24T09:44:36.627" v="193" actId="1076"/>
        <pc:sldMkLst>
          <pc:docMk/>
          <pc:sldMk cId="3599767326" sldId="267"/>
        </pc:sldMkLst>
        <pc:spChg chg="mod">
          <ac:chgData name="Cameron J Porteous (MTIA)" userId="32919a98-937b-4599-9720-edc4bc8dbc83" providerId="ADAL" clId="{0C6C56AE-07C7-4C1B-83BD-910C12AE27DF}" dt="2024-02-24T09:44:36.627" v="193" actId="1076"/>
          <ac:spMkLst>
            <pc:docMk/>
            <pc:sldMk cId="3599767326" sldId="267"/>
            <ac:spMk id="3" creationId="{AF702795-B823-BECD-A9E7-F88B517F3A44}"/>
          </ac:spMkLst>
        </pc:spChg>
      </pc:sldChg>
      <pc:sldChg chg="modSp mod">
        <pc:chgData name="Cameron J Porteous (MTIA)" userId="32919a98-937b-4599-9720-edc4bc8dbc83" providerId="ADAL" clId="{0C6C56AE-07C7-4C1B-83BD-910C12AE27DF}" dt="2024-02-24T04:01:42.017" v="78" actId="6549"/>
        <pc:sldMkLst>
          <pc:docMk/>
          <pc:sldMk cId="1261451273" sldId="268"/>
        </pc:sldMkLst>
        <pc:spChg chg="mod">
          <ac:chgData name="Cameron J Porteous (MTIA)" userId="32919a98-937b-4599-9720-edc4bc8dbc83" providerId="ADAL" clId="{0C6C56AE-07C7-4C1B-83BD-910C12AE27DF}" dt="2024-02-24T04:01:42.017" v="78" actId="6549"/>
          <ac:spMkLst>
            <pc:docMk/>
            <pc:sldMk cId="1261451273" sldId="268"/>
            <ac:spMk id="22" creationId="{5F14FAFA-4831-88CA-4A7E-C25EBA2FB334}"/>
          </ac:spMkLst>
        </pc:spChg>
      </pc:sldChg>
      <pc:sldChg chg="addSp delSp modSp new mod">
        <pc:chgData name="Cameron J Porteous (MTIA)" userId="32919a98-937b-4599-9720-edc4bc8dbc83" providerId="ADAL" clId="{0C6C56AE-07C7-4C1B-83BD-910C12AE27DF}" dt="2024-02-24T09:45:59.510" v="194" actId="478"/>
        <pc:sldMkLst>
          <pc:docMk/>
          <pc:sldMk cId="1861383649" sldId="269"/>
        </pc:sldMkLst>
        <pc:spChg chg="mod">
          <ac:chgData name="Cameron J Porteous (MTIA)" userId="32919a98-937b-4599-9720-edc4bc8dbc83" providerId="ADAL" clId="{0C6C56AE-07C7-4C1B-83BD-910C12AE27DF}" dt="2024-02-24T09:40:10.385" v="108" actId="404"/>
          <ac:spMkLst>
            <pc:docMk/>
            <pc:sldMk cId="1861383649" sldId="269"/>
            <ac:spMk id="2" creationId="{DCFB52AE-BB79-3354-0D8E-4068BD826223}"/>
          </ac:spMkLst>
        </pc:spChg>
        <pc:spChg chg="del">
          <ac:chgData name="Cameron J Porteous (MTIA)" userId="32919a98-937b-4599-9720-edc4bc8dbc83" providerId="ADAL" clId="{0C6C56AE-07C7-4C1B-83BD-910C12AE27DF}" dt="2024-02-24T09:45:59.510" v="194" actId="478"/>
          <ac:spMkLst>
            <pc:docMk/>
            <pc:sldMk cId="1861383649" sldId="269"/>
            <ac:spMk id="3" creationId="{0EF4C780-3065-76E8-5620-B0EC34991132}"/>
          </ac:spMkLst>
        </pc:spChg>
        <pc:spChg chg="add del mod">
          <ac:chgData name="Cameron J Porteous (MTIA)" userId="32919a98-937b-4599-9720-edc4bc8dbc83" providerId="ADAL" clId="{0C6C56AE-07C7-4C1B-83BD-910C12AE27DF}" dt="2024-02-24T09:40:01.770" v="102" actId="478"/>
          <ac:spMkLst>
            <pc:docMk/>
            <pc:sldMk cId="1861383649" sldId="269"/>
            <ac:spMk id="5" creationId="{A5602301-11AD-1486-E59F-82D2827F2C6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C54E5-3A35-E098-051B-62BA06085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AAFFD-957A-F884-10B8-636532000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B9715-0561-A202-DFED-169CCB62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2DCA-4E90-4D64-B4B3-8B5901B0CAA0}" type="datetimeFigureOut">
              <a:rPr lang="en-AU" smtClean="0"/>
              <a:t>24/02/2024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D1425-1262-8616-201F-B870C35F7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AA4E1-62D2-5147-800A-57CE70B7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B2C-F6D5-4E7B-9D3B-1AD3256E7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475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3BF54-08F7-8F79-129B-BC65055D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98840-636D-EE0F-CD59-384CC9F4C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8B8AE-38DE-2C1A-8FAC-FB947D3E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2DCA-4E90-4D64-B4B3-8B5901B0CAA0}" type="datetimeFigureOut">
              <a:rPr lang="en-AU" smtClean="0"/>
              <a:t>24/02/2024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E3E34-DDBD-3A69-36FA-8CD797BC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A4537-BFD6-6FE1-5631-D4E000E0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B2C-F6D5-4E7B-9D3B-1AD3256E7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578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675367-6D48-EF85-6A77-3721E5CB7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6E612-3441-04E8-82B8-C5E3C46AB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15F05-69C9-8C3F-42A9-13740D083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2DCA-4E90-4D64-B4B3-8B5901B0CAA0}" type="datetimeFigureOut">
              <a:rPr lang="en-AU" smtClean="0"/>
              <a:t>24/02/2024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F1992-F7EA-0209-4745-7F63ADF4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6E652-299F-6E2C-01A0-FCE4968D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B2C-F6D5-4E7B-9D3B-1AD3256E7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36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F78C4-5211-9DD4-4C20-3FA286AC9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2092C-B7B2-F765-CF33-52CCE041B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9FFCD-E66B-A5EB-3E54-CC2100B3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2DCA-4E90-4D64-B4B3-8B5901B0CAA0}" type="datetimeFigureOut">
              <a:rPr lang="en-AU" smtClean="0"/>
              <a:t>24/02/2024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3CF61-6C5B-258C-9F71-F723E8722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7BDE8-AAD8-2489-48DE-3C25A3A59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B2C-F6D5-4E7B-9D3B-1AD3256E7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91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D9C1-1D74-F614-2ADB-31E1888E3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FEAA2-AFF0-3219-1EBE-38AB84CAC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181B4-0ECF-E5C3-E625-3060C1830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2DCA-4E90-4D64-B4B3-8B5901B0CAA0}" type="datetimeFigureOut">
              <a:rPr lang="en-AU" smtClean="0"/>
              <a:t>24/02/2024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5EE8A-56DA-B671-9AAB-A4C32E023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8D68B-6A57-7A12-A782-33A1459E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B2C-F6D5-4E7B-9D3B-1AD3256E7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490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84F78-1027-EC5C-90B1-BA3744716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23843-57FC-28D9-BE63-C0D50F573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507AA-06BF-946C-7845-8F9966A28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29949-8D4E-D6F0-2248-B6B7A0E52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2DCA-4E90-4D64-B4B3-8B5901B0CAA0}" type="datetimeFigureOut">
              <a:rPr lang="en-AU" smtClean="0"/>
              <a:t>24/02/2024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5DB43-4787-4A00-3DC9-1706A19FD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E6C24-251D-69DB-21D3-74947B74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B2C-F6D5-4E7B-9D3B-1AD3256E7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134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FA4-6DDE-ED9D-78CA-B634781C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48CF4-C80F-8487-EB77-C2279BD20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F4DCF-B8B6-711E-34FF-D7478B03F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E4E84A-C8E9-58C3-B0F2-E036853A6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92E71-5B70-8C5E-6D53-3E3CE8F30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F733BA-B2D9-2E86-09EB-1449F1BC2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2DCA-4E90-4D64-B4B3-8B5901B0CAA0}" type="datetimeFigureOut">
              <a:rPr lang="en-AU" smtClean="0"/>
              <a:t>24/02/2024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2945FF-3701-30A8-F515-728D7D24C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0A6044-24E6-AD89-62D6-276432A6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B2C-F6D5-4E7B-9D3B-1AD3256E7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45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9251-8255-5889-AB9E-2848CE4A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29BC9C-E073-5237-3573-FC29F226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2DCA-4E90-4D64-B4B3-8B5901B0CAA0}" type="datetimeFigureOut">
              <a:rPr lang="en-AU" smtClean="0"/>
              <a:t>24/02/2024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1A3FA-B7BC-32AC-8FB8-C1CCDD5D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08CD5-F1B3-548C-F1B3-64101D55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B2C-F6D5-4E7B-9D3B-1AD3256E7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901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5A17A8-2EE8-2A11-471B-F3B21EDEF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2DCA-4E90-4D64-B4B3-8B5901B0CAA0}" type="datetimeFigureOut">
              <a:rPr lang="en-AU" smtClean="0"/>
              <a:t>24/02/2024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88F93C-6BDA-246A-1D1B-FA59B97F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1B7C-11A7-ABDA-784F-EAAF28CD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B2C-F6D5-4E7B-9D3B-1AD3256E7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979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C499-8538-1B6D-E265-D3553885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C067B-07CD-2E49-D941-BB5798CA9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8023B-D2EF-E31D-2331-BEF58E635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F02B1-ED4C-35A9-4968-9991B9DB0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2DCA-4E90-4D64-B4B3-8B5901B0CAA0}" type="datetimeFigureOut">
              <a:rPr lang="en-AU" smtClean="0"/>
              <a:t>24/02/2024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EA182-FC6F-9C1C-43F9-9A15B91C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1BB4C-8762-033B-C2BA-64FC9D7C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B2C-F6D5-4E7B-9D3B-1AD3256E7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154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3C244-FD7B-A30D-033E-C3E210F5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69603-0132-8EA9-E4F5-54BD7866D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77581-59A4-B748-62C4-CA41377B9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46CF7-851F-80B7-184A-61081406C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2DCA-4E90-4D64-B4B3-8B5901B0CAA0}" type="datetimeFigureOut">
              <a:rPr lang="en-AU" smtClean="0"/>
              <a:t>24/02/2024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FF419-7A7D-940B-59B1-01407703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60C18-D7DC-54FC-F427-D8119E4B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B2C-F6D5-4E7B-9D3B-1AD3256E7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339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EA360A-1656-4096-321E-1D624313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F7F72-7FBD-F79E-1AF9-135D54BC8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E99A7-4B54-37EB-D830-5A09E1E8FC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B2DCA-4E90-4D64-B4B3-8B5901B0CAA0}" type="datetimeFigureOut">
              <a:rPr lang="en-AU" smtClean="0"/>
              <a:t>24/02/2024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58589-8D08-D693-DE96-A071F9223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5F87E-2648-77CA-4DB0-59F2AEFD2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5AB2C-F6D5-4E7B-9D3B-1AD3256E771B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0CF7EB-8824-B422-EF27-1B19FC3C0BE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20537" y="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317605-B3BC-D5F4-E06A-2B9B5C177AF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20537" y="667512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55941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703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08FC-49EF-28BE-BD34-656F727C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A Runner’s Healthy Habits for being a Disciple Maker</a:t>
            </a:r>
          </a:p>
        </p:txBody>
      </p:sp>
      <p:pic>
        <p:nvPicPr>
          <p:cNvPr id="5" name="Picture 4" descr="Two bananas next to a metal bottle&#10;&#10;Description automatically generated">
            <a:extLst>
              <a:ext uri="{FF2B5EF4-FFF2-40B4-BE49-F238E27FC236}">
                <a16:creationId xmlns:a16="http://schemas.microsoft.com/office/drawing/2014/main" id="{32A26777-8A3C-7BCD-1C31-501964C5C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9694" b="11947"/>
          <a:stretch/>
        </p:blipFill>
        <p:spPr>
          <a:xfrm>
            <a:off x="8094089" y="1690688"/>
            <a:ext cx="2804672" cy="371723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93549B-AFC3-A10E-E251-3A3A0817A44E}"/>
              </a:ext>
            </a:extLst>
          </p:cNvPr>
          <p:cNvSpPr txBox="1"/>
          <p:nvPr/>
        </p:nvSpPr>
        <p:spPr>
          <a:xfrm>
            <a:off x="511879" y="1666876"/>
            <a:ext cx="6527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/>
              <a:t>Healthy food and drink represents </a:t>
            </a:r>
            <a:r>
              <a:rPr lang="en-AU" b="1" dirty="0"/>
              <a:t>Studying the Word</a:t>
            </a:r>
          </a:p>
          <a:p>
            <a:pPr>
              <a:lnSpc>
                <a:spcPct val="150000"/>
              </a:lnSpc>
            </a:pPr>
            <a:endParaRPr lang="en-AU" dirty="0"/>
          </a:p>
          <a:p>
            <a:pPr>
              <a:lnSpc>
                <a:spcPct val="150000"/>
              </a:lnSpc>
            </a:pPr>
            <a:r>
              <a:rPr lang="en-AU" dirty="0"/>
              <a:t>We are to Follow Jesus’ teaching and remain connected to Him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i="1" dirty="0"/>
              <a:t>John 15:5, Hebrews 2:1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i="1" dirty="0"/>
          </a:p>
          <a:p>
            <a:pPr>
              <a:lnSpc>
                <a:spcPct val="150000"/>
              </a:lnSpc>
            </a:pPr>
            <a:r>
              <a:rPr lang="en-AU" dirty="0"/>
              <a:t>What are you feeding yourself? Eyes, Ears, Thoughts, Rest, Soul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040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08FC-49EF-28BE-BD34-656F727C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A Runner’s Healthy Habits for being a Disciple Maker</a:t>
            </a:r>
          </a:p>
        </p:txBody>
      </p:sp>
      <p:pic>
        <p:nvPicPr>
          <p:cNvPr id="5" name="Content Placeholder 4" descr="A pair of grey shoes&#10;&#10;Description automatically generated">
            <a:extLst>
              <a:ext uri="{FF2B5EF4-FFF2-40B4-BE49-F238E27FC236}">
                <a16:creationId xmlns:a16="http://schemas.microsoft.com/office/drawing/2014/main" id="{4382A0CC-B820-04D1-A3EF-25F4764A6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4"/>
          <a:stretch/>
        </p:blipFill>
        <p:spPr>
          <a:xfrm>
            <a:off x="7778949" y="1614419"/>
            <a:ext cx="3193852" cy="3997664"/>
          </a:xfrm>
          <a:ln w="381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2BE4D6-438B-DC74-2318-71EE4549F9A5}"/>
              </a:ext>
            </a:extLst>
          </p:cNvPr>
          <p:cNvSpPr txBox="1"/>
          <p:nvPr/>
        </p:nvSpPr>
        <p:spPr>
          <a:xfrm>
            <a:off x="378530" y="1690688"/>
            <a:ext cx="66031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Sturdy pair of runners represents </a:t>
            </a:r>
            <a:r>
              <a:rPr lang="en-AU" b="1" dirty="0"/>
              <a:t>Be prepared for the Long Journey</a:t>
            </a:r>
          </a:p>
          <a:p>
            <a:endParaRPr lang="en-AU" dirty="0"/>
          </a:p>
          <a:p>
            <a:r>
              <a:rPr lang="en-AU" dirty="0"/>
              <a:t>Living a Christ-like lifestyle daily, building intentional relationships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i="1" dirty="0"/>
              <a:t>Philippians 2:5</a:t>
            </a:r>
          </a:p>
          <a:p>
            <a:endParaRPr lang="en-AU" i="1" dirty="0"/>
          </a:p>
          <a:p>
            <a:r>
              <a:rPr lang="en-AU" dirty="0"/>
              <a:t>God wants us to help Him transform hearts, to invite people to Come and See.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i="1" dirty="0"/>
              <a:t>1 Corinthians 3:6-7</a:t>
            </a:r>
          </a:p>
          <a:p>
            <a:endParaRPr lang="en-AU" dirty="0"/>
          </a:p>
          <a:p>
            <a:r>
              <a:rPr lang="en-AU" dirty="0"/>
              <a:t>Reflect on key people who helped you find Jesus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1923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08FC-49EF-28BE-BD34-656F727C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A Runner’s Healthy Habits for being a Disciple Maker</a:t>
            </a:r>
          </a:p>
        </p:txBody>
      </p:sp>
      <p:pic>
        <p:nvPicPr>
          <p:cNvPr id="5" name="Content Placeholder 4" descr="A black headband on a white surface&#10;&#10;Description automatically generated">
            <a:extLst>
              <a:ext uri="{FF2B5EF4-FFF2-40B4-BE49-F238E27FC236}">
                <a16:creationId xmlns:a16="http://schemas.microsoft.com/office/drawing/2014/main" id="{D88111B5-101E-8371-6CA7-39635A951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263" y="1690688"/>
            <a:ext cx="3000190" cy="4000254"/>
          </a:xfrm>
          <a:ln w="381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268FF6-26B8-EB6A-625F-595B55DEC43E}"/>
              </a:ext>
            </a:extLst>
          </p:cNvPr>
          <p:cNvSpPr txBox="1"/>
          <p:nvPr/>
        </p:nvSpPr>
        <p:spPr>
          <a:xfrm>
            <a:off x="683110" y="1690688"/>
            <a:ext cx="5696175" cy="309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/>
              <a:t>Knee Strap represents </a:t>
            </a:r>
            <a:r>
              <a:rPr lang="en-AU" b="1" dirty="0"/>
              <a:t>Faith and Trust in God</a:t>
            </a:r>
          </a:p>
          <a:p>
            <a:endParaRPr lang="en-AU" dirty="0"/>
          </a:p>
          <a:p>
            <a:pPr>
              <a:lnSpc>
                <a:spcPct val="150000"/>
              </a:lnSpc>
            </a:pPr>
            <a:r>
              <a:rPr lang="en-AU" dirty="0"/>
              <a:t>Humble yourself before God </a:t>
            </a:r>
            <a:r>
              <a:rPr lang="en-AU"/>
              <a:t>and pray to Him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i="1" dirty="0"/>
              <a:t>James 1:5, James 4:10</a:t>
            </a:r>
          </a:p>
          <a:p>
            <a:endParaRPr lang="en-AU" dirty="0"/>
          </a:p>
          <a:p>
            <a:pPr>
              <a:lnSpc>
                <a:spcPct val="150000"/>
              </a:lnSpc>
            </a:pPr>
            <a:r>
              <a:rPr lang="en-AU" dirty="0"/>
              <a:t>Listen to the Holy Spirit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i="1" dirty="0"/>
              <a:t>John 16:13-14</a:t>
            </a:r>
          </a:p>
          <a:p>
            <a:endParaRPr lang="en-AU" u="sng" dirty="0"/>
          </a:p>
          <a:p>
            <a:pPr>
              <a:lnSpc>
                <a:spcPct val="150000"/>
              </a:lnSpc>
            </a:pPr>
            <a:r>
              <a:rPr lang="en-AU" dirty="0"/>
              <a:t>Where do you put your faith when times get tough?   </a:t>
            </a:r>
          </a:p>
        </p:txBody>
      </p:sp>
    </p:spTree>
    <p:extLst>
      <p:ext uri="{BB962C8B-B14F-4D97-AF65-F5344CB8AC3E}">
        <p14:creationId xmlns:p14="http://schemas.microsoft.com/office/powerpoint/2010/main" val="73590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08FC-49EF-28BE-BD34-656F727C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640"/>
            <a:ext cx="10515600" cy="1325563"/>
          </a:xfrm>
        </p:spPr>
        <p:txBody>
          <a:bodyPr>
            <a:normAutofit/>
          </a:bodyPr>
          <a:lstStyle/>
          <a:p>
            <a:r>
              <a:rPr lang="en-AU" sz="3600" dirty="0"/>
              <a:t>A Runner’s Healthy Habits for being a Disciple Maker</a:t>
            </a:r>
          </a:p>
        </p:txBody>
      </p:sp>
      <p:pic>
        <p:nvPicPr>
          <p:cNvPr id="5" name="Content Placeholder 4" descr="A pair of shoes on a white surface&#10;&#10;Description automatically generated">
            <a:extLst>
              <a:ext uri="{FF2B5EF4-FFF2-40B4-BE49-F238E27FC236}">
                <a16:creationId xmlns:a16="http://schemas.microsoft.com/office/drawing/2014/main" id="{774151CB-04BD-BAA0-029E-06E3E930E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6"/>
          <a:stretch/>
        </p:blipFill>
        <p:spPr>
          <a:xfrm>
            <a:off x="7267130" y="1594336"/>
            <a:ext cx="3263503" cy="4069565"/>
          </a:xfrm>
          <a:ln w="381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737429-AD4D-1A1A-A303-260CEED75AF5}"/>
              </a:ext>
            </a:extLst>
          </p:cNvPr>
          <p:cNvSpPr txBox="1"/>
          <p:nvPr/>
        </p:nvSpPr>
        <p:spPr>
          <a:xfrm>
            <a:off x="654419" y="1594336"/>
            <a:ext cx="62942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/>
              <a:t>Two pair of runners represents </a:t>
            </a:r>
            <a:r>
              <a:rPr lang="en-AU" b="1" dirty="0"/>
              <a:t>Find a Friend</a:t>
            </a:r>
          </a:p>
          <a:p>
            <a:endParaRPr lang="en-AU" dirty="0"/>
          </a:p>
          <a:p>
            <a:pPr>
              <a:lnSpc>
                <a:spcPct val="150000"/>
              </a:lnSpc>
            </a:pPr>
            <a:r>
              <a:rPr lang="en-AU" dirty="0"/>
              <a:t>God wants us to live in community (friend, small group)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i="1" dirty="0"/>
              <a:t>Matthew 18:20</a:t>
            </a:r>
          </a:p>
          <a:p>
            <a:endParaRPr lang="en-AU" dirty="0"/>
          </a:p>
          <a:p>
            <a:pPr>
              <a:lnSpc>
                <a:spcPct val="150000"/>
              </a:lnSpc>
            </a:pPr>
            <a:r>
              <a:rPr lang="en-AU" dirty="0"/>
              <a:t>Share life, pray with each other and hold each other accountable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i="1" dirty="0"/>
              <a:t>James 5:16</a:t>
            </a:r>
          </a:p>
          <a:p>
            <a:pPr>
              <a:lnSpc>
                <a:spcPct val="150000"/>
              </a:lnSpc>
            </a:pPr>
            <a:endParaRPr lang="en-AU" i="1" dirty="0"/>
          </a:p>
          <a:p>
            <a:r>
              <a:rPr lang="en-AU" dirty="0"/>
              <a:t>Do you have someone who is journeying with you?</a:t>
            </a:r>
          </a:p>
        </p:txBody>
      </p:sp>
    </p:spTree>
    <p:extLst>
      <p:ext uri="{BB962C8B-B14F-4D97-AF65-F5344CB8AC3E}">
        <p14:creationId xmlns:p14="http://schemas.microsoft.com/office/powerpoint/2010/main" val="4138066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C42DE-0674-686E-B04E-015F90C62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216" y="1288529"/>
            <a:ext cx="10515600" cy="458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Do you have a “subject to”?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832A24-A42F-4B3F-22E9-5085FDB742A5}"/>
              </a:ext>
            </a:extLst>
          </p:cNvPr>
          <p:cNvGrpSpPr/>
          <p:nvPr/>
        </p:nvGrpSpPr>
        <p:grpSpPr>
          <a:xfrm>
            <a:off x="866717" y="2096204"/>
            <a:ext cx="2050774" cy="1953545"/>
            <a:chOff x="930982" y="1393116"/>
            <a:chExt cx="2489726" cy="230914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6026C67-B474-CBE9-C08F-14609E6929E6}"/>
                </a:ext>
              </a:extLst>
            </p:cNvPr>
            <p:cNvSpPr/>
            <p:nvPr/>
          </p:nvSpPr>
          <p:spPr>
            <a:xfrm>
              <a:off x="1944444" y="1393116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2C110EF-6763-B1BF-B6DE-8076CADE2545}"/>
                </a:ext>
              </a:extLst>
            </p:cNvPr>
            <p:cNvSpPr/>
            <p:nvPr/>
          </p:nvSpPr>
          <p:spPr>
            <a:xfrm>
              <a:off x="1903080" y="2691041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FD0576D-36E1-DE80-D943-4C0F63451D41}"/>
                </a:ext>
              </a:extLst>
            </p:cNvPr>
            <p:cNvSpPr/>
            <p:nvPr/>
          </p:nvSpPr>
          <p:spPr>
            <a:xfrm rot="8471767">
              <a:off x="2491515" y="2576277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F69DC75-ECBB-911B-ACA7-BF70600FF842}"/>
                </a:ext>
              </a:extLst>
            </p:cNvPr>
            <p:cNvSpPr/>
            <p:nvPr/>
          </p:nvSpPr>
          <p:spPr>
            <a:xfrm rot="8471767">
              <a:off x="1386612" y="1523732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C922646-3865-1484-93EA-E381F338060F}"/>
                </a:ext>
              </a:extLst>
            </p:cNvPr>
            <p:cNvSpPr/>
            <p:nvPr/>
          </p:nvSpPr>
          <p:spPr>
            <a:xfrm rot="5869210">
              <a:off x="1151514" y="2012354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07C38E8-D3F6-D5B2-B216-B8A6E4E436ED}"/>
                </a:ext>
              </a:extLst>
            </p:cNvPr>
            <p:cNvSpPr/>
            <p:nvPr/>
          </p:nvSpPr>
          <p:spPr>
            <a:xfrm rot="5869210">
              <a:off x="2630021" y="2142791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B41A2EB-3D55-0AE3-E54B-5031EEC66C1D}"/>
                </a:ext>
              </a:extLst>
            </p:cNvPr>
            <p:cNvSpPr/>
            <p:nvPr/>
          </p:nvSpPr>
          <p:spPr>
            <a:xfrm rot="3334187">
              <a:off x="2530729" y="1649022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D05768D-8EF9-FDA4-F600-DFE3AFC8DBE1}"/>
                </a:ext>
              </a:extLst>
            </p:cNvPr>
            <p:cNvSpPr/>
            <p:nvPr/>
          </p:nvSpPr>
          <p:spPr>
            <a:xfrm rot="3311963">
              <a:off x="1368031" y="2527191"/>
              <a:ext cx="570156" cy="10073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2722BE1-5A6D-8F4A-B5B1-CABBCFA86EB4}"/>
                </a:ext>
              </a:extLst>
            </p:cNvPr>
            <p:cNvSpPr/>
            <p:nvPr/>
          </p:nvSpPr>
          <p:spPr>
            <a:xfrm>
              <a:off x="1820019" y="2204668"/>
              <a:ext cx="797738" cy="7449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4" name="Picture 13" descr="Two bananas next to a metal bottle&#10;&#10;Description automatically generated">
            <a:extLst>
              <a:ext uri="{FF2B5EF4-FFF2-40B4-BE49-F238E27FC236}">
                <a16:creationId xmlns:a16="http://schemas.microsoft.com/office/drawing/2014/main" id="{D123C9FF-6F37-062F-6A12-AE07FFF29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9694" b="11947"/>
          <a:stretch/>
        </p:blipFill>
        <p:spPr>
          <a:xfrm>
            <a:off x="3288399" y="2137284"/>
            <a:ext cx="1473960" cy="195354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5" name="Content Placeholder 4" descr="A pair of grey shoes&#10;&#10;Description automatically generated">
            <a:extLst>
              <a:ext uri="{FF2B5EF4-FFF2-40B4-BE49-F238E27FC236}">
                <a16:creationId xmlns:a16="http://schemas.microsoft.com/office/drawing/2014/main" id="{D6A47F8C-F298-C1E0-8EF8-EB66FF6F42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4"/>
          <a:stretch/>
        </p:blipFill>
        <p:spPr>
          <a:xfrm>
            <a:off x="5240418" y="2124170"/>
            <a:ext cx="1569640" cy="196467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6" name="Content Placeholder 4" descr="A black headband on a white surface&#10;&#10;Description automatically generated">
            <a:extLst>
              <a:ext uri="{FF2B5EF4-FFF2-40B4-BE49-F238E27FC236}">
                <a16:creationId xmlns:a16="http://schemas.microsoft.com/office/drawing/2014/main" id="{AE25499F-9938-0EB4-DBBE-FF4B53097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77" y="2141702"/>
            <a:ext cx="1450003" cy="193333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7" name="Content Placeholder 4" descr="A pair of shoes on a white surface&#10;&#10;Description automatically generated">
            <a:extLst>
              <a:ext uri="{FF2B5EF4-FFF2-40B4-BE49-F238E27FC236}">
                <a16:creationId xmlns:a16="http://schemas.microsoft.com/office/drawing/2014/main" id="{4FC21973-9347-83B0-ED4A-C70C36CFB2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6"/>
          <a:stretch/>
        </p:blipFill>
        <p:spPr>
          <a:xfrm>
            <a:off x="9424010" y="2118467"/>
            <a:ext cx="1569640" cy="195732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AF2029-2333-C9C8-D3F6-361DC1B04557}"/>
              </a:ext>
            </a:extLst>
          </p:cNvPr>
          <p:cNvSpPr txBox="1"/>
          <p:nvPr/>
        </p:nvSpPr>
        <p:spPr>
          <a:xfrm>
            <a:off x="1012489" y="4170441"/>
            <a:ext cx="180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Who needs Jesus in your world?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B927C8-92F5-26C1-E796-2AFFB669CAD1}"/>
              </a:ext>
            </a:extLst>
          </p:cNvPr>
          <p:cNvSpPr txBox="1"/>
          <p:nvPr/>
        </p:nvSpPr>
        <p:spPr>
          <a:xfrm>
            <a:off x="3363111" y="4139099"/>
            <a:ext cx="1324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/>
              <a:t>Studying the Word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14FAFA-4831-88CA-4A7E-C25EBA2FB334}"/>
              </a:ext>
            </a:extLst>
          </p:cNvPr>
          <p:cNvSpPr txBox="1"/>
          <p:nvPr/>
        </p:nvSpPr>
        <p:spPr>
          <a:xfrm>
            <a:off x="5175872" y="4124005"/>
            <a:ext cx="1577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/>
              <a:t>Long Journey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0C0FC2-860D-6B2E-3CB8-28199EBCD488}"/>
              </a:ext>
            </a:extLst>
          </p:cNvPr>
          <p:cNvSpPr txBox="1"/>
          <p:nvPr/>
        </p:nvSpPr>
        <p:spPr>
          <a:xfrm>
            <a:off x="7321377" y="4071179"/>
            <a:ext cx="145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Faith and Trust in God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F94BE2-A57F-6128-522E-AC4B583D2EEA}"/>
              </a:ext>
            </a:extLst>
          </p:cNvPr>
          <p:cNvSpPr txBox="1"/>
          <p:nvPr/>
        </p:nvSpPr>
        <p:spPr>
          <a:xfrm>
            <a:off x="9691790" y="4088849"/>
            <a:ext cx="1034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/>
              <a:t>Find a Friend</a:t>
            </a:r>
          </a:p>
        </p:txBody>
      </p:sp>
    </p:spTree>
    <p:extLst>
      <p:ext uri="{BB962C8B-B14F-4D97-AF65-F5344CB8AC3E}">
        <p14:creationId xmlns:p14="http://schemas.microsoft.com/office/powerpoint/2010/main" val="126145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06F503-0408-A81B-33D8-8BE4AFEBDAAC}"/>
              </a:ext>
            </a:extLst>
          </p:cNvPr>
          <p:cNvSpPr/>
          <p:nvPr/>
        </p:nvSpPr>
        <p:spPr>
          <a:xfrm>
            <a:off x="5049371" y="5172074"/>
            <a:ext cx="6716805" cy="1476375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164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B3264-4697-8F90-3297-CD38A1F4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909"/>
            <a:ext cx="10515600" cy="1325563"/>
          </a:xfrm>
        </p:spPr>
        <p:txBody>
          <a:bodyPr/>
          <a:lstStyle/>
          <a:p>
            <a:r>
              <a:rPr lang="en-AU" dirty="0"/>
              <a:t>A bit about me …</a:t>
            </a:r>
          </a:p>
        </p:txBody>
      </p:sp>
      <p:pic>
        <p:nvPicPr>
          <p:cNvPr id="1028" name="Picture 4" descr="May be an image of 5 people, baby and christmas tree">
            <a:extLst>
              <a:ext uri="{FF2B5EF4-FFF2-40B4-BE49-F238E27FC236}">
                <a16:creationId xmlns:a16="http://schemas.microsoft.com/office/drawing/2014/main" id="{BFA156F1-16A4-33ED-83C6-32B02188C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"/>
          <a:stretch/>
        </p:blipFill>
        <p:spPr bwMode="auto">
          <a:xfrm>
            <a:off x="838200" y="1495425"/>
            <a:ext cx="4748603" cy="344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4F69C93-33E3-DF1B-6B9F-5264D0497388}"/>
              </a:ext>
            </a:extLst>
          </p:cNvPr>
          <p:cNvSpPr/>
          <p:nvPr/>
        </p:nvSpPr>
        <p:spPr>
          <a:xfrm>
            <a:off x="6967481" y="3162748"/>
            <a:ext cx="4475182" cy="1339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DFA7F7-6C62-D97E-5CEE-2621B6AAE91D}"/>
              </a:ext>
            </a:extLst>
          </p:cNvPr>
          <p:cNvSpPr txBox="1"/>
          <p:nvPr/>
        </p:nvSpPr>
        <p:spPr>
          <a:xfrm>
            <a:off x="7153049" y="3384719"/>
            <a:ext cx="40825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u="sng" dirty="0"/>
              <a:t>Very Average </a:t>
            </a:r>
            <a:r>
              <a:rPr lang="en-AU" dirty="0"/>
              <a:t>Athlete</a:t>
            </a:r>
          </a:p>
          <a:p>
            <a:pPr algn="ctr"/>
            <a:r>
              <a:rPr lang="en-AU" sz="1600" i="1" dirty="0"/>
              <a:t>Runner</a:t>
            </a:r>
          </a:p>
          <a:p>
            <a:pPr algn="ctr"/>
            <a:r>
              <a:rPr lang="en-AU" sz="1600" i="1" dirty="0"/>
              <a:t>Enjoy following AFL, Basketball, Cricket</a:t>
            </a:r>
          </a:p>
          <a:p>
            <a:pPr algn="ctr"/>
            <a:endParaRPr lang="en-AU" sz="1600" i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A3CFDD-84E0-DC74-E4DC-8E2E12ED2DE1}"/>
              </a:ext>
            </a:extLst>
          </p:cNvPr>
          <p:cNvSpPr/>
          <p:nvPr/>
        </p:nvSpPr>
        <p:spPr>
          <a:xfrm>
            <a:off x="6956721" y="230188"/>
            <a:ext cx="4475182" cy="1339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95EA68-0C34-8144-10A6-23F799821DBB}"/>
              </a:ext>
            </a:extLst>
          </p:cNvPr>
          <p:cNvSpPr/>
          <p:nvPr/>
        </p:nvSpPr>
        <p:spPr>
          <a:xfrm>
            <a:off x="6967481" y="1689310"/>
            <a:ext cx="4475182" cy="1339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5C17BC-0D98-DC1E-BAAA-3C91794F089F}"/>
              </a:ext>
            </a:extLst>
          </p:cNvPr>
          <p:cNvSpPr txBox="1"/>
          <p:nvPr/>
        </p:nvSpPr>
        <p:spPr>
          <a:xfrm>
            <a:off x="7177621" y="510600"/>
            <a:ext cx="40825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Family</a:t>
            </a:r>
          </a:p>
          <a:p>
            <a:pPr algn="ctr"/>
            <a:r>
              <a:rPr lang="en-AU" sz="1600" i="1" dirty="0"/>
              <a:t>Husband, Father, Son, Brother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030945-2067-CFA6-C529-9BA838F395B1}"/>
              </a:ext>
            </a:extLst>
          </p:cNvPr>
          <p:cNvSpPr txBox="1"/>
          <p:nvPr/>
        </p:nvSpPr>
        <p:spPr>
          <a:xfrm>
            <a:off x="7153049" y="1849927"/>
            <a:ext cx="40825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Community</a:t>
            </a:r>
          </a:p>
          <a:p>
            <a:pPr algn="ctr"/>
            <a:r>
              <a:rPr lang="en-AU" sz="1600" i="1" dirty="0"/>
              <a:t>Neighbour, Ringwood Community Church, Friend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FEBB763-EB2C-C62F-3550-3E0A09EABB28}"/>
              </a:ext>
            </a:extLst>
          </p:cNvPr>
          <p:cNvSpPr/>
          <p:nvPr/>
        </p:nvSpPr>
        <p:spPr>
          <a:xfrm>
            <a:off x="6956721" y="4702530"/>
            <a:ext cx="4475182" cy="1339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32D1D5-8BC6-9DDA-1BBF-827461A767A1}"/>
              </a:ext>
            </a:extLst>
          </p:cNvPr>
          <p:cNvSpPr txBox="1"/>
          <p:nvPr/>
        </p:nvSpPr>
        <p:spPr>
          <a:xfrm>
            <a:off x="7068781" y="4844173"/>
            <a:ext cx="40825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u="sng" dirty="0"/>
              <a:t>Work</a:t>
            </a:r>
            <a:endParaRPr lang="en-AU" dirty="0"/>
          </a:p>
          <a:p>
            <a:pPr algn="ctr"/>
            <a:r>
              <a:rPr lang="en-AU" sz="1600" i="1" dirty="0"/>
              <a:t>Civil Engineer</a:t>
            </a:r>
          </a:p>
          <a:p>
            <a:pPr algn="ctr"/>
            <a:r>
              <a:rPr lang="en-AU" sz="1600" i="1" dirty="0"/>
              <a:t>Worked for state government major road projects</a:t>
            </a:r>
          </a:p>
        </p:txBody>
      </p:sp>
    </p:spTree>
    <p:extLst>
      <p:ext uri="{BB962C8B-B14F-4D97-AF65-F5344CB8AC3E}">
        <p14:creationId xmlns:p14="http://schemas.microsoft.com/office/powerpoint/2010/main" val="51277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EC912-7E34-F25D-249B-512D7AF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My Journey with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0557E-41CF-B3C8-13E2-B510D6348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40" y="15478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sz="1800" dirty="0"/>
              <a:t>Grew up in a Christian household attending Catholic Church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1800" dirty="0"/>
              <a:t>Learnt who God is during church and school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1800" dirty="0"/>
              <a:t>During teenage years, spent less time at church and went my own direction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1800" dirty="0"/>
              <a:t>Met Dael and was encouraged to attend Ringwood Community Church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1800" dirty="0"/>
              <a:t>Found Ringwood Community Church as my new home church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1800" dirty="0"/>
              <a:t>Years later, accepted Jesus as my saviour, formed a new relationship with God and was baptised</a:t>
            </a:r>
          </a:p>
        </p:txBody>
      </p:sp>
    </p:spTree>
    <p:extLst>
      <p:ext uri="{BB962C8B-B14F-4D97-AF65-F5344CB8AC3E}">
        <p14:creationId xmlns:p14="http://schemas.microsoft.com/office/powerpoint/2010/main" val="296536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9C844-D46A-8A0B-A9FA-8D8937FF6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Today’s Bible Verse: Matthew 28: 19-20 (NIV)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95EDC-40D9-CB7B-C691-D34033515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915" y="18094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sz="2000" b="1" i="0" baseline="30000" dirty="0">
                <a:solidFill>
                  <a:srgbClr val="000000"/>
                </a:solidFill>
                <a:effectLst/>
              </a:rPr>
              <a:t>19 </a:t>
            </a:r>
            <a:r>
              <a:rPr lang="en-AU" sz="2000" b="0" i="0" dirty="0">
                <a:solidFill>
                  <a:srgbClr val="000000"/>
                </a:solidFill>
                <a:effectLst/>
              </a:rPr>
              <a:t>Therefore go and make disciples of all nations, baptizing them in the name of the Father and of the Son and of the Holy Spirit, </a:t>
            </a:r>
            <a:r>
              <a:rPr lang="en-AU" sz="2000" b="1" i="0" baseline="30000" dirty="0">
                <a:solidFill>
                  <a:srgbClr val="000000"/>
                </a:solidFill>
                <a:effectLst/>
              </a:rPr>
              <a:t>20 </a:t>
            </a:r>
            <a:r>
              <a:rPr lang="en-AU" sz="2000" b="0" i="0" dirty="0">
                <a:solidFill>
                  <a:srgbClr val="000000"/>
                </a:solidFill>
                <a:effectLst/>
              </a:rPr>
              <a:t>and teaching them to obey everything I have commanded you. And surely I am with you always, to the very end of the age.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03572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586CA-48BF-BF4A-DACE-6226B7B2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does Jesus mean by “Therefore go”?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02795-B823-BECD-A9E7-F88B517F3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01580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sz="1800" dirty="0"/>
              <a:t>When we accept Jesus as our Saviour, we are transformed.</a:t>
            </a:r>
          </a:p>
          <a:p>
            <a:pPr lvl="1">
              <a:lnSpc>
                <a:spcPct val="100000"/>
              </a:lnSpc>
            </a:pPr>
            <a:r>
              <a:rPr lang="en-AU" sz="1600" i="1" dirty="0"/>
              <a:t>Romans 6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1800" dirty="0"/>
              <a:t>God says we are salt and the light of the world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1800" dirty="0"/>
              <a:t>God uses us to spread the knowledge of Christ </a:t>
            </a:r>
          </a:p>
          <a:p>
            <a:pPr lvl="1">
              <a:lnSpc>
                <a:spcPct val="100000"/>
              </a:lnSpc>
            </a:pPr>
            <a:r>
              <a:rPr lang="en-AU" sz="1600" i="1" dirty="0"/>
              <a:t>John 15:16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1800" dirty="0"/>
              <a:t>(As you) Go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59976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4079-FEE7-B888-B80A-23FA52FF3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908"/>
            <a:ext cx="10515600" cy="1325563"/>
          </a:xfrm>
        </p:spPr>
        <p:txBody>
          <a:bodyPr/>
          <a:lstStyle/>
          <a:p>
            <a:r>
              <a:rPr lang="en-AU" dirty="0"/>
              <a:t>Daisy Chain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A1BC03-A895-8D10-D26F-2406B93A9E42}"/>
              </a:ext>
            </a:extLst>
          </p:cNvPr>
          <p:cNvSpPr/>
          <p:nvPr/>
        </p:nvSpPr>
        <p:spPr>
          <a:xfrm>
            <a:off x="7966255" y="552809"/>
            <a:ext cx="1151068" cy="19794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337F03-616E-8892-7CDA-BD7C0F9BD299}"/>
              </a:ext>
            </a:extLst>
          </p:cNvPr>
          <p:cNvSpPr/>
          <p:nvPr/>
        </p:nvSpPr>
        <p:spPr>
          <a:xfrm rot="2386043">
            <a:off x="9271735" y="850519"/>
            <a:ext cx="1038113" cy="19794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FA484F-9214-AC13-7A31-14C930F0E5EF}"/>
              </a:ext>
            </a:extLst>
          </p:cNvPr>
          <p:cNvSpPr/>
          <p:nvPr/>
        </p:nvSpPr>
        <p:spPr>
          <a:xfrm rot="5400000">
            <a:off x="9784846" y="2033979"/>
            <a:ext cx="1038113" cy="19794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CC84CD-C067-2CB4-DB99-E268653BDF5D}"/>
              </a:ext>
            </a:extLst>
          </p:cNvPr>
          <p:cNvSpPr/>
          <p:nvPr/>
        </p:nvSpPr>
        <p:spPr>
          <a:xfrm rot="19677878">
            <a:off x="6865892" y="947246"/>
            <a:ext cx="1038113" cy="19794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8E7FB3-6188-0494-02DA-B647D24E4208}"/>
              </a:ext>
            </a:extLst>
          </p:cNvPr>
          <p:cNvSpPr/>
          <p:nvPr/>
        </p:nvSpPr>
        <p:spPr>
          <a:xfrm rot="16200000">
            <a:off x="6244251" y="2132143"/>
            <a:ext cx="1038113" cy="19794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E88832-0C44-24F2-F5D8-8D8943DA2CD0}"/>
              </a:ext>
            </a:extLst>
          </p:cNvPr>
          <p:cNvSpPr/>
          <p:nvPr/>
        </p:nvSpPr>
        <p:spPr>
          <a:xfrm rot="19502978">
            <a:off x="9318286" y="3272359"/>
            <a:ext cx="1038113" cy="19794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497A8E-351B-9B61-6F4E-E187292C1E57}"/>
              </a:ext>
            </a:extLst>
          </p:cNvPr>
          <p:cNvSpPr/>
          <p:nvPr/>
        </p:nvSpPr>
        <p:spPr>
          <a:xfrm>
            <a:off x="8013990" y="3427748"/>
            <a:ext cx="1151068" cy="19794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CEE2ED-0C7D-F4AB-ECAF-37029D46AD51}"/>
              </a:ext>
            </a:extLst>
          </p:cNvPr>
          <p:cNvSpPr/>
          <p:nvPr/>
        </p:nvSpPr>
        <p:spPr>
          <a:xfrm rot="2386043">
            <a:off x="6791179" y="3266979"/>
            <a:ext cx="1038113" cy="19794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4DE1C8-3B92-08E0-41CD-EF6A8C000C98}"/>
              </a:ext>
            </a:extLst>
          </p:cNvPr>
          <p:cNvSpPr/>
          <p:nvPr/>
        </p:nvSpPr>
        <p:spPr>
          <a:xfrm>
            <a:off x="7522932" y="2291214"/>
            <a:ext cx="2099517" cy="15195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chemeClr val="tx1"/>
                </a:solidFill>
              </a:rPr>
              <a:t>Cam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E5B413-DA00-A7A1-905F-E5BDDAAB2E0E}"/>
              </a:ext>
            </a:extLst>
          </p:cNvPr>
          <p:cNvSpPr txBox="1"/>
          <p:nvPr/>
        </p:nvSpPr>
        <p:spPr>
          <a:xfrm>
            <a:off x="8099459" y="1361102"/>
            <a:ext cx="1014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/>
              <a:t>Office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43A68E-BED5-3A1E-8146-51D3E7D85380}"/>
              </a:ext>
            </a:extLst>
          </p:cNvPr>
          <p:cNvSpPr txBox="1"/>
          <p:nvPr/>
        </p:nvSpPr>
        <p:spPr>
          <a:xfrm>
            <a:off x="6948392" y="1685437"/>
            <a:ext cx="932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/>
              <a:t>Cafe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DC4F61-A5BB-19E7-52EA-BEC019574C88}"/>
              </a:ext>
            </a:extLst>
          </p:cNvPr>
          <p:cNvSpPr txBox="1"/>
          <p:nvPr/>
        </p:nvSpPr>
        <p:spPr>
          <a:xfrm>
            <a:off x="9461508" y="1603649"/>
            <a:ext cx="932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/>
              <a:t>Site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96223A-3A34-55F3-D296-ACA7CC81D23F}"/>
              </a:ext>
            </a:extLst>
          </p:cNvPr>
          <p:cNvSpPr txBox="1"/>
          <p:nvPr/>
        </p:nvSpPr>
        <p:spPr>
          <a:xfrm>
            <a:off x="9944066" y="2792849"/>
            <a:ext cx="106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/>
              <a:t>Family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5DB67B-3313-F2BC-A984-F086B0497AE5}"/>
              </a:ext>
            </a:extLst>
          </p:cNvPr>
          <p:cNvSpPr txBox="1"/>
          <p:nvPr/>
        </p:nvSpPr>
        <p:spPr>
          <a:xfrm>
            <a:off x="6041922" y="2898065"/>
            <a:ext cx="1745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/>
              <a:t>Neighbours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E427CF-AC39-0CC3-3F99-79A9EA85D985}"/>
              </a:ext>
            </a:extLst>
          </p:cNvPr>
          <p:cNvSpPr txBox="1"/>
          <p:nvPr/>
        </p:nvSpPr>
        <p:spPr>
          <a:xfrm>
            <a:off x="9264496" y="3992809"/>
            <a:ext cx="1161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/>
              <a:t>Friends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917A32-5A64-6F4A-E391-360E7AA57047}"/>
              </a:ext>
            </a:extLst>
          </p:cNvPr>
          <p:cNvSpPr txBox="1"/>
          <p:nvPr/>
        </p:nvSpPr>
        <p:spPr>
          <a:xfrm>
            <a:off x="8176029" y="4038975"/>
            <a:ext cx="85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/>
              <a:t>Child Care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49FA7E-546E-F49C-1AD2-A4C656C018D0}"/>
              </a:ext>
            </a:extLst>
          </p:cNvPr>
          <p:cNvSpPr txBox="1"/>
          <p:nvPr/>
        </p:nvSpPr>
        <p:spPr>
          <a:xfrm>
            <a:off x="494852" y="1618762"/>
            <a:ext cx="4356321" cy="2352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/>
              <a:t>How does it work?</a:t>
            </a:r>
          </a:p>
          <a:p>
            <a:pPr>
              <a:lnSpc>
                <a:spcPct val="150000"/>
              </a:lnSpc>
            </a:pPr>
            <a:endParaRPr lang="en-AU" sz="2000" dirty="0"/>
          </a:p>
          <a:p>
            <a:pPr>
              <a:lnSpc>
                <a:spcPct val="150000"/>
              </a:lnSpc>
            </a:pPr>
            <a:r>
              <a:rPr lang="en-AU" sz="2000" dirty="0"/>
              <a:t>Write your name in the middle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Label each petal with a social group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List people in the petals who need Jesus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C67427-5E9E-EC01-6758-E9381A8C3116}"/>
              </a:ext>
            </a:extLst>
          </p:cNvPr>
          <p:cNvSpPr txBox="1"/>
          <p:nvPr/>
        </p:nvSpPr>
        <p:spPr>
          <a:xfrm>
            <a:off x="494852" y="4625788"/>
            <a:ext cx="2159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Source: </a:t>
            </a:r>
            <a:r>
              <a:rPr lang="en-AU" sz="1400" dirty="0" err="1"/>
              <a:t>MyFriends</a:t>
            </a:r>
            <a:r>
              <a:rPr lang="en-AU" sz="1400" dirty="0"/>
              <a:t> Training</a:t>
            </a:r>
          </a:p>
        </p:txBody>
      </p:sp>
    </p:spTree>
    <p:extLst>
      <p:ext uri="{BB962C8B-B14F-4D97-AF65-F5344CB8AC3E}">
        <p14:creationId xmlns:p14="http://schemas.microsoft.com/office/powerpoint/2010/main" val="353436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2DB50A14-85F3-425B-FEA3-0DD81F780D53}"/>
              </a:ext>
            </a:extLst>
          </p:cNvPr>
          <p:cNvGrpSpPr/>
          <p:nvPr/>
        </p:nvGrpSpPr>
        <p:grpSpPr>
          <a:xfrm>
            <a:off x="654757" y="1393116"/>
            <a:ext cx="2136192" cy="1981252"/>
            <a:chOff x="930982" y="1393116"/>
            <a:chExt cx="2489726" cy="230914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B9CDEC-BECE-1F12-C50A-C3D07BE99F1D}"/>
                </a:ext>
              </a:extLst>
            </p:cNvPr>
            <p:cNvSpPr/>
            <p:nvPr/>
          </p:nvSpPr>
          <p:spPr>
            <a:xfrm>
              <a:off x="1944444" y="1393116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985E792-F281-F418-68E8-05709EF78D6A}"/>
                </a:ext>
              </a:extLst>
            </p:cNvPr>
            <p:cNvSpPr/>
            <p:nvPr/>
          </p:nvSpPr>
          <p:spPr>
            <a:xfrm>
              <a:off x="1903080" y="2691041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4AC2C6C-9402-A463-C808-82072BF34218}"/>
                </a:ext>
              </a:extLst>
            </p:cNvPr>
            <p:cNvSpPr/>
            <p:nvPr/>
          </p:nvSpPr>
          <p:spPr>
            <a:xfrm rot="8471767">
              <a:off x="2491515" y="2576277"/>
              <a:ext cx="570156" cy="101121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18CBA26-9CA5-947D-5284-C434616D91AE}"/>
                </a:ext>
              </a:extLst>
            </p:cNvPr>
            <p:cNvSpPr/>
            <p:nvPr/>
          </p:nvSpPr>
          <p:spPr>
            <a:xfrm rot="8471767">
              <a:off x="1386612" y="1523732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AC11422-FE4A-F529-CA06-40A385046C32}"/>
                </a:ext>
              </a:extLst>
            </p:cNvPr>
            <p:cNvSpPr/>
            <p:nvPr/>
          </p:nvSpPr>
          <p:spPr>
            <a:xfrm rot="5869210">
              <a:off x="1151514" y="2012354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F5FDB27-A4B2-AD4D-2EE3-9D2F2FAA6B04}"/>
                </a:ext>
              </a:extLst>
            </p:cNvPr>
            <p:cNvSpPr/>
            <p:nvPr/>
          </p:nvSpPr>
          <p:spPr>
            <a:xfrm rot="5869210">
              <a:off x="2630021" y="2142791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FFD0E27-3AC5-3A59-4374-2AD20CC4ADA3}"/>
                </a:ext>
              </a:extLst>
            </p:cNvPr>
            <p:cNvSpPr/>
            <p:nvPr/>
          </p:nvSpPr>
          <p:spPr>
            <a:xfrm rot="3334187">
              <a:off x="2530729" y="1649022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AE98B36-EBA3-43F1-247E-9481706099F9}"/>
                </a:ext>
              </a:extLst>
            </p:cNvPr>
            <p:cNvSpPr/>
            <p:nvPr/>
          </p:nvSpPr>
          <p:spPr>
            <a:xfrm rot="3311963">
              <a:off x="1368031" y="2527191"/>
              <a:ext cx="570156" cy="10073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4798F88-AEE0-7B24-47C1-200ABE214370}"/>
                </a:ext>
              </a:extLst>
            </p:cNvPr>
            <p:cNvSpPr/>
            <p:nvPr/>
          </p:nvSpPr>
          <p:spPr>
            <a:xfrm>
              <a:off x="1820019" y="2204668"/>
              <a:ext cx="797738" cy="7449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81C0B1D-1550-7E35-B2CC-DA9C4826250C}"/>
              </a:ext>
            </a:extLst>
          </p:cNvPr>
          <p:cNvGrpSpPr/>
          <p:nvPr/>
        </p:nvGrpSpPr>
        <p:grpSpPr>
          <a:xfrm>
            <a:off x="1964223" y="2771503"/>
            <a:ext cx="2201301" cy="2041639"/>
            <a:chOff x="930982" y="1393116"/>
            <a:chExt cx="2489726" cy="230914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DB34CF8-17DD-B938-D174-F4C289362136}"/>
                </a:ext>
              </a:extLst>
            </p:cNvPr>
            <p:cNvSpPr/>
            <p:nvPr/>
          </p:nvSpPr>
          <p:spPr>
            <a:xfrm>
              <a:off x="1944444" y="1393116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B539779-A1A7-2FE4-F894-26984A7D38D8}"/>
                </a:ext>
              </a:extLst>
            </p:cNvPr>
            <p:cNvSpPr/>
            <p:nvPr/>
          </p:nvSpPr>
          <p:spPr>
            <a:xfrm>
              <a:off x="1903080" y="2691041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15E4F56-9BCC-65F6-7C3E-79B0B82328CE}"/>
                </a:ext>
              </a:extLst>
            </p:cNvPr>
            <p:cNvSpPr/>
            <p:nvPr/>
          </p:nvSpPr>
          <p:spPr>
            <a:xfrm rot="8471767">
              <a:off x="2491515" y="2576277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980348D-2059-1384-EA23-7C0B5B969381}"/>
                </a:ext>
              </a:extLst>
            </p:cNvPr>
            <p:cNvSpPr/>
            <p:nvPr/>
          </p:nvSpPr>
          <p:spPr>
            <a:xfrm rot="8471767">
              <a:off x="1386612" y="1523732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64BD75A-7E10-DF8C-9B9F-7903941DD65A}"/>
                </a:ext>
              </a:extLst>
            </p:cNvPr>
            <p:cNvSpPr/>
            <p:nvPr/>
          </p:nvSpPr>
          <p:spPr>
            <a:xfrm rot="5869210">
              <a:off x="1151514" y="2012354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1F6EB26-F15B-3F8F-EFC2-45A7525FD39A}"/>
                </a:ext>
              </a:extLst>
            </p:cNvPr>
            <p:cNvSpPr/>
            <p:nvPr/>
          </p:nvSpPr>
          <p:spPr>
            <a:xfrm rot="5869210">
              <a:off x="2630021" y="2142791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7FBF537-450F-8404-5F1E-F3895EC00797}"/>
                </a:ext>
              </a:extLst>
            </p:cNvPr>
            <p:cNvSpPr/>
            <p:nvPr/>
          </p:nvSpPr>
          <p:spPr>
            <a:xfrm rot="3334187">
              <a:off x="2530729" y="1649022"/>
              <a:ext cx="570156" cy="101121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65BCE91-C56C-6B15-B10E-4966DAE0FC3C}"/>
                </a:ext>
              </a:extLst>
            </p:cNvPr>
            <p:cNvSpPr/>
            <p:nvPr/>
          </p:nvSpPr>
          <p:spPr>
            <a:xfrm rot="3311963">
              <a:off x="1368031" y="2527191"/>
              <a:ext cx="570156" cy="10073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08F899E-EA72-211D-87DA-DEFBC9D85AE2}"/>
                </a:ext>
              </a:extLst>
            </p:cNvPr>
            <p:cNvSpPr/>
            <p:nvPr/>
          </p:nvSpPr>
          <p:spPr>
            <a:xfrm>
              <a:off x="1820019" y="2204668"/>
              <a:ext cx="797738" cy="7449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7163BEE-DABB-66CC-A9C8-EC94B5622B89}"/>
              </a:ext>
            </a:extLst>
          </p:cNvPr>
          <p:cNvGrpSpPr/>
          <p:nvPr/>
        </p:nvGrpSpPr>
        <p:grpSpPr>
          <a:xfrm rot="20286420">
            <a:off x="3162531" y="1164137"/>
            <a:ext cx="2489726" cy="2309144"/>
            <a:chOff x="930982" y="1393116"/>
            <a:chExt cx="2489726" cy="230914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A0A89A6-1194-066C-6787-8CC7D21B78AF}"/>
                </a:ext>
              </a:extLst>
            </p:cNvPr>
            <p:cNvSpPr/>
            <p:nvPr/>
          </p:nvSpPr>
          <p:spPr>
            <a:xfrm>
              <a:off x="1944444" y="1393116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B266A16-D5D3-E43B-4356-B5E9870BEE3F}"/>
                </a:ext>
              </a:extLst>
            </p:cNvPr>
            <p:cNvSpPr/>
            <p:nvPr/>
          </p:nvSpPr>
          <p:spPr>
            <a:xfrm>
              <a:off x="1903080" y="2691041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11A322A-1D00-714D-0045-A7B27B4A0721}"/>
                </a:ext>
              </a:extLst>
            </p:cNvPr>
            <p:cNvSpPr/>
            <p:nvPr/>
          </p:nvSpPr>
          <p:spPr>
            <a:xfrm rot="8471767">
              <a:off x="2491515" y="2576277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53B19F8-A7F3-C8DB-B82E-AE6F0AAA1369}"/>
                </a:ext>
              </a:extLst>
            </p:cNvPr>
            <p:cNvSpPr/>
            <p:nvPr/>
          </p:nvSpPr>
          <p:spPr>
            <a:xfrm rot="8471767">
              <a:off x="1386612" y="1523732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D3651C9-BFCA-250B-861C-C19A011E6D98}"/>
                </a:ext>
              </a:extLst>
            </p:cNvPr>
            <p:cNvSpPr/>
            <p:nvPr/>
          </p:nvSpPr>
          <p:spPr>
            <a:xfrm rot="5869210">
              <a:off x="1151514" y="2012354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5641ABD-A62B-0448-1ED0-EBFDCC7F471D}"/>
                </a:ext>
              </a:extLst>
            </p:cNvPr>
            <p:cNvSpPr/>
            <p:nvPr/>
          </p:nvSpPr>
          <p:spPr>
            <a:xfrm rot="5869210">
              <a:off x="2630021" y="2142791"/>
              <a:ext cx="570156" cy="101121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1D7A228-5EEA-9FCF-51AE-22C2D87EC9AD}"/>
                </a:ext>
              </a:extLst>
            </p:cNvPr>
            <p:cNvSpPr/>
            <p:nvPr/>
          </p:nvSpPr>
          <p:spPr>
            <a:xfrm rot="3334187">
              <a:off x="2530729" y="1649022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5DBF9AD-49EB-1060-E74A-9DC8D3E3927B}"/>
                </a:ext>
              </a:extLst>
            </p:cNvPr>
            <p:cNvSpPr/>
            <p:nvPr/>
          </p:nvSpPr>
          <p:spPr>
            <a:xfrm rot="3311963">
              <a:off x="1368031" y="2527191"/>
              <a:ext cx="570156" cy="10073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4239CBC-50AA-052A-5207-B4F929F116E0}"/>
                </a:ext>
              </a:extLst>
            </p:cNvPr>
            <p:cNvSpPr/>
            <p:nvPr/>
          </p:nvSpPr>
          <p:spPr>
            <a:xfrm>
              <a:off x="1820019" y="2204668"/>
              <a:ext cx="797738" cy="7449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1EF0C5D-5C12-8785-9871-CE1F92EB5C9C}"/>
              </a:ext>
            </a:extLst>
          </p:cNvPr>
          <p:cNvGrpSpPr/>
          <p:nvPr/>
        </p:nvGrpSpPr>
        <p:grpSpPr>
          <a:xfrm>
            <a:off x="5381894" y="890442"/>
            <a:ext cx="2489726" cy="2309144"/>
            <a:chOff x="930982" y="1393116"/>
            <a:chExt cx="2489726" cy="2309144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5F462C9-B7C9-29BA-273B-F702A4A0B5E3}"/>
                </a:ext>
              </a:extLst>
            </p:cNvPr>
            <p:cNvSpPr/>
            <p:nvPr/>
          </p:nvSpPr>
          <p:spPr>
            <a:xfrm>
              <a:off x="1944444" y="1393116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C16574C-B934-21C8-4E85-DDB2DF914D73}"/>
                </a:ext>
              </a:extLst>
            </p:cNvPr>
            <p:cNvSpPr/>
            <p:nvPr/>
          </p:nvSpPr>
          <p:spPr>
            <a:xfrm>
              <a:off x="1903080" y="2691041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23DD091-D4AB-B38D-30C3-8BF58E65C301}"/>
                </a:ext>
              </a:extLst>
            </p:cNvPr>
            <p:cNvSpPr/>
            <p:nvPr/>
          </p:nvSpPr>
          <p:spPr>
            <a:xfrm rot="8471767">
              <a:off x="2491515" y="2576277"/>
              <a:ext cx="570156" cy="101121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850869F-F726-BE8E-2EB4-195B747908DD}"/>
                </a:ext>
              </a:extLst>
            </p:cNvPr>
            <p:cNvSpPr/>
            <p:nvPr/>
          </p:nvSpPr>
          <p:spPr>
            <a:xfrm rot="8471767">
              <a:off x="1386612" y="1523732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76943FB-769B-93D4-F410-25DD31E348C7}"/>
                </a:ext>
              </a:extLst>
            </p:cNvPr>
            <p:cNvSpPr/>
            <p:nvPr/>
          </p:nvSpPr>
          <p:spPr>
            <a:xfrm rot="5869210">
              <a:off x="1151514" y="2012354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785F696-5E7A-8061-3DF1-CB41A0EEC98A}"/>
                </a:ext>
              </a:extLst>
            </p:cNvPr>
            <p:cNvSpPr/>
            <p:nvPr/>
          </p:nvSpPr>
          <p:spPr>
            <a:xfrm rot="5869210">
              <a:off x="2630021" y="2142791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546308F-4467-1408-3934-5FC8CAEBD2E8}"/>
                </a:ext>
              </a:extLst>
            </p:cNvPr>
            <p:cNvSpPr/>
            <p:nvPr/>
          </p:nvSpPr>
          <p:spPr>
            <a:xfrm rot="3334187">
              <a:off x="2530729" y="1649022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716F375-A3E8-55D1-4E4A-5121342D76A4}"/>
                </a:ext>
              </a:extLst>
            </p:cNvPr>
            <p:cNvSpPr/>
            <p:nvPr/>
          </p:nvSpPr>
          <p:spPr>
            <a:xfrm rot="3311963">
              <a:off x="1368031" y="2527191"/>
              <a:ext cx="570156" cy="10073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E19DA3E-84A2-7E8C-BE84-AEC7710265BD}"/>
                </a:ext>
              </a:extLst>
            </p:cNvPr>
            <p:cNvSpPr/>
            <p:nvPr/>
          </p:nvSpPr>
          <p:spPr>
            <a:xfrm>
              <a:off x="1820019" y="2204668"/>
              <a:ext cx="797738" cy="7449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CD40CA7-508D-B65F-19D7-1A1189C813B0}"/>
              </a:ext>
            </a:extLst>
          </p:cNvPr>
          <p:cNvGrpSpPr/>
          <p:nvPr/>
        </p:nvGrpSpPr>
        <p:grpSpPr>
          <a:xfrm>
            <a:off x="6873710" y="2521793"/>
            <a:ext cx="2489726" cy="2309144"/>
            <a:chOff x="930982" y="1393116"/>
            <a:chExt cx="2489726" cy="2309144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3596613-A82A-B7E7-595E-89E2CC212578}"/>
                </a:ext>
              </a:extLst>
            </p:cNvPr>
            <p:cNvSpPr/>
            <p:nvPr/>
          </p:nvSpPr>
          <p:spPr>
            <a:xfrm>
              <a:off x="1944444" y="1393116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153DC45-B601-B860-CCDA-AC731AB36DBD}"/>
                </a:ext>
              </a:extLst>
            </p:cNvPr>
            <p:cNvSpPr/>
            <p:nvPr/>
          </p:nvSpPr>
          <p:spPr>
            <a:xfrm>
              <a:off x="1903080" y="2691041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7EB8560-2359-27FC-6F6B-AB161A17FAF5}"/>
                </a:ext>
              </a:extLst>
            </p:cNvPr>
            <p:cNvSpPr/>
            <p:nvPr/>
          </p:nvSpPr>
          <p:spPr>
            <a:xfrm rot="8471767">
              <a:off x="2491515" y="2576277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6826D4D-CA18-B2E8-63AB-5F432A61BE89}"/>
                </a:ext>
              </a:extLst>
            </p:cNvPr>
            <p:cNvSpPr/>
            <p:nvPr/>
          </p:nvSpPr>
          <p:spPr>
            <a:xfrm rot="8471767">
              <a:off x="1386612" y="1523732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BC6313FA-20FE-880C-48A1-E3C2D630A7B6}"/>
                </a:ext>
              </a:extLst>
            </p:cNvPr>
            <p:cNvSpPr/>
            <p:nvPr/>
          </p:nvSpPr>
          <p:spPr>
            <a:xfrm rot="5869210">
              <a:off x="1151514" y="2012354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AE18C70-D718-CA32-C9F4-6ACBE5689453}"/>
                </a:ext>
              </a:extLst>
            </p:cNvPr>
            <p:cNvSpPr/>
            <p:nvPr/>
          </p:nvSpPr>
          <p:spPr>
            <a:xfrm rot="5869210">
              <a:off x="2630021" y="2142791"/>
              <a:ext cx="570156" cy="101121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EB6BF95-A62C-B382-D671-3093FDE0D362}"/>
                </a:ext>
              </a:extLst>
            </p:cNvPr>
            <p:cNvSpPr/>
            <p:nvPr/>
          </p:nvSpPr>
          <p:spPr>
            <a:xfrm rot="3334187">
              <a:off x="2530729" y="1649022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8C0E164-BCB0-6B3B-467F-961534D12A5A}"/>
                </a:ext>
              </a:extLst>
            </p:cNvPr>
            <p:cNvSpPr/>
            <p:nvPr/>
          </p:nvSpPr>
          <p:spPr>
            <a:xfrm rot="3311963">
              <a:off x="1368031" y="2527191"/>
              <a:ext cx="570156" cy="10073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C4D3788-C07F-AFB9-701A-793C2EE0AD35}"/>
                </a:ext>
              </a:extLst>
            </p:cNvPr>
            <p:cNvSpPr/>
            <p:nvPr/>
          </p:nvSpPr>
          <p:spPr>
            <a:xfrm>
              <a:off x="1820019" y="2204668"/>
              <a:ext cx="797738" cy="7449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D1AEAA4-F940-8262-3956-61A908890809}"/>
              </a:ext>
            </a:extLst>
          </p:cNvPr>
          <p:cNvGrpSpPr/>
          <p:nvPr/>
        </p:nvGrpSpPr>
        <p:grpSpPr>
          <a:xfrm rot="1934355">
            <a:off x="9128908" y="2500301"/>
            <a:ext cx="2489726" cy="2309144"/>
            <a:chOff x="930982" y="1393116"/>
            <a:chExt cx="2489726" cy="2309144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136EDCD-1464-CDCA-9A5D-8805C474193D}"/>
                </a:ext>
              </a:extLst>
            </p:cNvPr>
            <p:cNvSpPr/>
            <p:nvPr/>
          </p:nvSpPr>
          <p:spPr>
            <a:xfrm>
              <a:off x="1944444" y="1393116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5CC3FD4-2329-E7D4-0C3F-85497CADAF16}"/>
                </a:ext>
              </a:extLst>
            </p:cNvPr>
            <p:cNvSpPr/>
            <p:nvPr/>
          </p:nvSpPr>
          <p:spPr>
            <a:xfrm>
              <a:off x="1903080" y="2691041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F7169FE-3E20-19C4-6F34-83ED0F378311}"/>
                </a:ext>
              </a:extLst>
            </p:cNvPr>
            <p:cNvSpPr/>
            <p:nvPr/>
          </p:nvSpPr>
          <p:spPr>
            <a:xfrm rot="8471767">
              <a:off x="2491515" y="2576277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69041B8-8B42-E6CF-A6E5-1C7B0062D81F}"/>
                </a:ext>
              </a:extLst>
            </p:cNvPr>
            <p:cNvSpPr/>
            <p:nvPr/>
          </p:nvSpPr>
          <p:spPr>
            <a:xfrm rot="8471767">
              <a:off x="1386612" y="1523732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C65AF3D-2BBD-48B5-4539-BCE5E261E0B5}"/>
                </a:ext>
              </a:extLst>
            </p:cNvPr>
            <p:cNvSpPr/>
            <p:nvPr/>
          </p:nvSpPr>
          <p:spPr>
            <a:xfrm rot="5869210">
              <a:off x="1151514" y="2012354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C5703F1-B621-42BC-9D7F-0B592ED7CA95}"/>
                </a:ext>
              </a:extLst>
            </p:cNvPr>
            <p:cNvSpPr/>
            <p:nvPr/>
          </p:nvSpPr>
          <p:spPr>
            <a:xfrm rot="5869210">
              <a:off x="2630021" y="2142791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972D549-489C-927A-9D27-AE0DEAD5CCBA}"/>
                </a:ext>
              </a:extLst>
            </p:cNvPr>
            <p:cNvSpPr/>
            <p:nvPr/>
          </p:nvSpPr>
          <p:spPr>
            <a:xfrm rot="3334187">
              <a:off x="2530729" y="1649022"/>
              <a:ext cx="570156" cy="101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901DD7F-44A4-F31C-6D2C-55D3F8607D04}"/>
                </a:ext>
              </a:extLst>
            </p:cNvPr>
            <p:cNvSpPr/>
            <p:nvPr/>
          </p:nvSpPr>
          <p:spPr>
            <a:xfrm rot="3311963">
              <a:off x="1368031" y="2527191"/>
              <a:ext cx="570156" cy="10073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CB92202-7694-4FBA-FAD9-833C8B3A43A0}"/>
                </a:ext>
              </a:extLst>
            </p:cNvPr>
            <p:cNvSpPr/>
            <p:nvPr/>
          </p:nvSpPr>
          <p:spPr>
            <a:xfrm>
              <a:off x="1820019" y="2204668"/>
              <a:ext cx="797738" cy="7449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56030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B52AE-BB79-3354-0D8E-4068BD82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A Runner’s Healthy Habits for being a Disciple Maker</a:t>
            </a:r>
          </a:p>
        </p:txBody>
      </p:sp>
    </p:spTree>
    <p:extLst>
      <p:ext uri="{BB962C8B-B14F-4D97-AF65-F5344CB8AC3E}">
        <p14:creationId xmlns:p14="http://schemas.microsoft.com/office/powerpoint/2010/main" val="1861383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268119a-eeb5-485b-8e0e-5be0b081da64}" enabled="1" method="Privileged" siteId="{12ceb59c-6eb5-4da6-83fc-be99d583325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523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A bit about me …</vt:lpstr>
      <vt:lpstr>My Journey with God</vt:lpstr>
      <vt:lpstr>Today’s Bible Verse: Matthew 28: 19-20 (NIV)</vt:lpstr>
      <vt:lpstr>What does Jesus mean by “Therefore go”? </vt:lpstr>
      <vt:lpstr>Daisy Chain</vt:lpstr>
      <vt:lpstr>PowerPoint Presentation</vt:lpstr>
      <vt:lpstr>A Runner’s Healthy Habits for being a Disciple Maker</vt:lpstr>
      <vt:lpstr>A Runner’s Healthy Habits for being a Disciple Maker</vt:lpstr>
      <vt:lpstr>A Runner’s Healthy Habits for being a Disciple Maker</vt:lpstr>
      <vt:lpstr>A Runner’s Healthy Habits for being a Disciple Maker</vt:lpstr>
      <vt:lpstr>A Runner’s Healthy Habits for being a Disciple Maker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J Porteous (MTIA)</dc:creator>
  <cp:lastModifiedBy>Cameron J Porteous (MTIA)</cp:lastModifiedBy>
  <cp:revision>10</cp:revision>
  <dcterms:created xsi:type="dcterms:W3CDTF">2024-02-20T10:18:06Z</dcterms:created>
  <dcterms:modified xsi:type="dcterms:W3CDTF">2024-02-24T10:03:42Z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Theme:10</vt:lpwstr>
  </property>
  <property fmtid="{D5CDD505-2E9C-101B-9397-08002B2CF9AE}" pid="3" name="ClassificationContentMarkingFooterText">
    <vt:lpwstr>OFFICIAL</vt:lpwstr>
  </property>
  <property fmtid="{D5CDD505-2E9C-101B-9397-08002B2CF9AE}" pid="4" name="ClassificationContentMarkingHeaderLocations">
    <vt:lpwstr>Office Theme:9</vt:lpwstr>
  </property>
  <property fmtid="{D5CDD505-2E9C-101B-9397-08002B2CF9AE}" pid="5" name="ClassificationContentMarkingHeaderText">
    <vt:lpwstr>OFFICIAL</vt:lpwstr>
  </property>
</Properties>
</file>